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C5A278-C24C-4F61-93EA-570AED9C64DD}" type="datetimeFigureOut">
              <a:rPr lang="es-EC" smtClean="0"/>
              <a:t>6/5/2025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508BD-69EE-4621-A21A-CC89CBA9D8D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5493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B602-CFAB-44C5-AFC8-6D7345025D0E}" type="datetimeFigureOut">
              <a:rPr lang="es-EC" smtClean="0"/>
              <a:t>6/5/2025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4C50-D5B5-4B09-8959-FA13CB5751AD}" type="slidenum">
              <a:rPr lang="es-EC" smtClean="0"/>
              <a:t>‹Nº›</a:t>
            </a:fld>
            <a:endParaRPr lang="es-EC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964" y="-136525"/>
            <a:ext cx="12516287" cy="834586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098945" y="5886754"/>
            <a:ext cx="6858594" cy="79864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964" y="-1188748"/>
            <a:ext cx="4438072" cy="443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52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B602-CFAB-44C5-AFC8-6D7345025D0E}" type="datetimeFigureOut">
              <a:rPr lang="es-EC" smtClean="0"/>
              <a:t>6/5/2025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4C50-D5B5-4B09-8959-FA13CB575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029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B602-CFAB-44C5-AFC8-6D7345025D0E}" type="datetimeFigureOut">
              <a:rPr lang="es-EC" smtClean="0"/>
              <a:t>6/5/2025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4C50-D5B5-4B09-8959-FA13CB575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4030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B602-CFAB-44C5-AFC8-6D7345025D0E}" type="datetimeFigureOut">
              <a:rPr lang="es-EC" smtClean="0"/>
              <a:t>6/5/2025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4C50-D5B5-4B09-8959-FA13CB575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2017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B602-CFAB-44C5-AFC8-6D7345025D0E}" type="datetimeFigureOut">
              <a:rPr lang="es-EC" smtClean="0"/>
              <a:t>6/5/2025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4C50-D5B5-4B09-8959-FA13CB575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4559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B602-CFAB-44C5-AFC8-6D7345025D0E}" type="datetimeFigureOut">
              <a:rPr lang="es-EC" smtClean="0"/>
              <a:t>6/5/2025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4C50-D5B5-4B09-8959-FA13CB575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57332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B602-CFAB-44C5-AFC8-6D7345025D0E}" type="datetimeFigureOut">
              <a:rPr lang="es-EC" smtClean="0"/>
              <a:t>6/5/2025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4C50-D5B5-4B09-8959-FA13CB575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8649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B602-CFAB-44C5-AFC8-6D7345025D0E}" type="datetimeFigureOut">
              <a:rPr lang="es-EC" smtClean="0"/>
              <a:t>6/5/2025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4C50-D5B5-4B09-8959-FA13CB575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3317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B602-CFAB-44C5-AFC8-6D7345025D0E}" type="datetimeFigureOut">
              <a:rPr lang="es-EC" smtClean="0"/>
              <a:t>6/5/2025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4C50-D5B5-4B09-8959-FA13CB575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692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B602-CFAB-44C5-AFC8-6D7345025D0E}" type="datetimeFigureOut">
              <a:rPr lang="es-EC" smtClean="0"/>
              <a:t>6/5/2025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4C50-D5B5-4B09-8959-FA13CB575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5831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B602-CFAB-44C5-AFC8-6D7345025D0E}" type="datetimeFigureOut">
              <a:rPr lang="es-EC" smtClean="0"/>
              <a:t>6/5/2025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4C50-D5B5-4B09-8959-FA13CB575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0076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2B602-CFAB-44C5-AFC8-6D7345025D0E}" type="datetimeFigureOut">
              <a:rPr lang="es-EC" smtClean="0"/>
              <a:t>6/5/2025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14C50-D5B5-4B09-8959-FA13CB575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73407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2183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3783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053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527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2835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investigacion 18</dc:creator>
  <cp:lastModifiedBy>investigacion 18</cp:lastModifiedBy>
  <cp:revision>5</cp:revision>
  <dcterms:created xsi:type="dcterms:W3CDTF">2025-04-25T22:28:57Z</dcterms:created>
  <dcterms:modified xsi:type="dcterms:W3CDTF">2025-05-06T17:40:34Z</dcterms:modified>
</cp:coreProperties>
</file>